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9D186D-06E7-432F-98DB-40781EEA2854}" v="10" dt="2023-10-22T08:32:30.0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ony Langdon" userId="9183c6ed218fa33c" providerId="LiveId" clId="{269D186D-06E7-432F-98DB-40781EEA2854}"/>
    <pc:docChg chg="undo custSel addSld delSld modSld">
      <pc:chgData name="Antony Langdon" userId="9183c6ed218fa33c" providerId="LiveId" clId="{269D186D-06E7-432F-98DB-40781EEA2854}" dt="2023-10-22T08:32:36.448" v="6103" actId="27636"/>
      <pc:docMkLst>
        <pc:docMk/>
      </pc:docMkLst>
      <pc:sldChg chg="modSp mod">
        <pc:chgData name="Antony Langdon" userId="9183c6ed218fa33c" providerId="LiveId" clId="{269D186D-06E7-432F-98DB-40781EEA2854}" dt="2023-10-22T05:19:26.690" v="376" actId="27636"/>
        <pc:sldMkLst>
          <pc:docMk/>
          <pc:sldMk cId="951703804" sldId="256"/>
        </pc:sldMkLst>
        <pc:spChg chg="mod">
          <ac:chgData name="Antony Langdon" userId="9183c6ed218fa33c" providerId="LiveId" clId="{269D186D-06E7-432F-98DB-40781EEA2854}" dt="2023-10-22T05:19:26.478" v="375"/>
          <ac:spMkLst>
            <pc:docMk/>
            <pc:sldMk cId="951703804" sldId="256"/>
            <ac:spMk id="2" creationId="{06E4F54E-954F-1DD7-FCEE-87EF069E0FF3}"/>
          </ac:spMkLst>
        </pc:spChg>
        <pc:spChg chg="mod">
          <ac:chgData name="Antony Langdon" userId="9183c6ed218fa33c" providerId="LiveId" clId="{269D186D-06E7-432F-98DB-40781EEA2854}" dt="2023-10-22T05:19:26.690" v="376" actId="27636"/>
          <ac:spMkLst>
            <pc:docMk/>
            <pc:sldMk cId="951703804" sldId="256"/>
            <ac:spMk id="3" creationId="{0FC23FBC-D1DE-DA82-B51C-8B4E60D9F300}"/>
          </ac:spMkLst>
        </pc:spChg>
      </pc:sldChg>
      <pc:sldChg chg="modSp mod">
        <pc:chgData name="Antony Langdon" userId="9183c6ed218fa33c" providerId="LiveId" clId="{269D186D-06E7-432F-98DB-40781EEA2854}" dt="2023-10-22T08:24:48.592" v="5980" actId="20577"/>
        <pc:sldMkLst>
          <pc:docMk/>
          <pc:sldMk cId="3367901526" sldId="257"/>
        </pc:sldMkLst>
        <pc:spChg chg="mod">
          <ac:chgData name="Antony Langdon" userId="9183c6ed218fa33c" providerId="LiveId" clId="{269D186D-06E7-432F-98DB-40781EEA2854}" dt="2023-10-22T05:19:26.478" v="375"/>
          <ac:spMkLst>
            <pc:docMk/>
            <pc:sldMk cId="3367901526" sldId="257"/>
            <ac:spMk id="2" creationId="{90E80707-D68A-3914-2B76-5992F8AC3E5E}"/>
          </ac:spMkLst>
        </pc:spChg>
        <pc:spChg chg="mod">
          <ac:chgData name="Antony Langdon" userId="9183c6ed218fa33c" providerId="LiveId" clId="{269D186D-06E7-432F-98DB-40781EEA2854}" dt="2023-10-22T08:24:48.592" v="5980" actId="20577"/>
          <ac:spMkLst>
            <pc:docMk/>
            <pc:sldMk cId="3367901526" sldId="257"/>
            <ac:spMk id="3" creationId="{578AF26E-8CE0-A9DA-6B8F-3E2C5CCDA499}"/>
          </ac:spMkLst>
        </pc:spChg>
      </pc:sldChg>
      <pc:sldChg chg="modSp new mod">
        <pc:chgData name="Antony Langdon" userId="9183c6ed218fa33c" providerId="LiveId" clId="{269D186D-06E7-432F-98DB-40781EEA2854}" dt="2023-10-22T08:23:37.250" v="5916" actId="20577"/>
        <pc:sldMkLst>
          <pc:docMk/>
          <pc:sldMk cId="1299914794" sldId="258"/>
        </pc:sldMkLst>
        <pc:spChg chg="mod">
          <ac:chgData name="Antony Langdon" userId="9183c6ed218fa33c" providerId="LiveId" clId="{269D186D-06E7-432F-98DB-40781EEA2854}" dt="2023-10-22T05:19:54.692" v="405" actId="20577"/>
          <ac:spMkLst>
            <pc:docMk/>
            <pc:sldMk cId="1299914794" sldId="258"/>
            <ac:spMk id="2" creationId="{9E7DD7BC-871F-FDA9-65E9-EA0425914138}"/>
          </ac:spMkLst>
        </pc:spChg>
        <pc:spChg chg="mod">
          <ac:chgData name="Antony Langdon" userId="9183c6ed218fa33c" providerId="LiveId" clId="{269D186D-06E7-432F-98DB-40781EEA2854}" dt="2023-10-22T08:23:37.250" v="5916" actId="20577"/>
          <ac:spMkLst>
            <pc:docMk/>
            <pc:sldMk cId="1299914794" sldId="258"/>
            <ac:spMk id="3" creationId="{2C82CA84-603F-4F11-A7D0-8CB50C94E810}"/>
          </ac:spMkLst>
        </pc:spChg>
      </pc:sldChg>
      <pc:sldChg chg="modSp new mod">
        <pc:chgData name="Antony Langdon" userId="9183c6ed218fa33c" providerId="LiveId" clId="{269D186D-06E7-432F-98DB-40781EEA2854}" dt="2023-10-22T05:44:51.668" v="1906" actId="20577"/>
        <pc:sldMkLst>
          <pc:docMk/>
          <pc:sldMk cId="1218004888" sldId="259"/>
        </pc:sldMkLst>
        <pc:spChg chg="mod">
          <ac:chgData name="Antony Langdon" userId="9183c6ed218fa33c" providerId="LiveId" clId="{269D186D-06E7-432F-98DB-40781EEA2854}" dt="2023-10-22T05:30:14.797" v="1236" actId="20577"/>
          <ac:spMkLst>
            <pc:docMk/>
            <pc:sldMk cId="1218004888" sldId="259"/>
            <ac:spMk id="2" creationId="{21F7DCA0-14DA-49C4-85E8-333686DF0899}"/>
          </ac:spMkLst>
        </pc:spChg>
        <pc:spChg chg="mod">
          <ac:chgData name="Antony Langdon" userId="9183c6ed218fa33c" providerId="LiveId" clId="{269D186D-06E7-432F-98DB-40781EEA2854}" dt="2023-10-22T05:44:51.668" v="1906" actId="20577"/>
          <ac:spMkLst>
            <pc:docMk/>
            <pc:sldMk cId="1218004888" sldId="259"/>
            <ac:spMk id="3" creationId="{FF3F735E-2D86-F056-9AA2-8A70C7980CE5}"/>
          </ac:spMkLst>
        </pc:spChg>
      </pc:sldChg>
      <pc:sldChg chg="new del">
        <pc:chgData name="Antony Langdon" userId="9183c6ed218fa33c" providerId="LiveId" clId="{269D186D-06E7-432F-98DB-40781EEA2854}" dt="2023-10-22T05:29:59.348" v="1222" actId="680"/>
        <pc:sldMkLst>
          <pc:docMk/>
          <pc:sldMk cId="3920383727" sldId="259"/>
        </pc:sldMkLst>
      </pc:sldChg>
      <pc:sldChg chg="modSp new mod">
        <pc:chgData name="Antony Langdon" userId="9183c6ed218fa33c" providerId="LiveId" clId="{269D186D-06E7-432F-98DB-40781EEA2854}" dt="2023-10-22T05:56:19.597" v="2219" actId="20577"/>
        <pc:sldMkLst>
          <pc:docMk/>
          <pc:sldMk cId="3991855388" sldId="260"/>
        </pc:sldMkLst>
        <pc:spChg chg="mod">
          <ac:chgData name="Antony Langdon" userId="9183c6ed218fa33c" providerId="LiveId" clId="{269D186D-06E7-432F-98DB-40781EEA2854}" dt="2023-10-22T05:46:17.231" v="1951" actId="20577"/>
          <ac:spMkLst>
            <pc:docMk/>
            <pc:sldMk cId="3991855388" sldId="260"/>
            <ac:spMk id="2" creationId="{D7A373B6-0D44-8F99-26B6-9E1AA685DCBB}"/>
          </ac:spMkLst>
        </pc:spChg>
        <pc:spChg chg="mod">
          <ac:chgData name="Antony Langdon" userId="9183c6ed218fa33c" providerId="LiveId" clId="{269D186D-06E7-432F-98DB-40781EEA2854}" dt="2023-10-22T05:56:19.597" v="2219" actId="20577"/>
          <ac:spMkLst>
            <pc:docMk/>
            <pc:sldMk cId="3991855388" sldId="260"/>
            <ac:spMk id="3" creationId="{29562C22-053C-3FC8-A620-F0B2B1A7803B}"/>
          </ac:spMkLst>
        </pc:spChg>
      </pc:sldChg>
      <pc:sldChg chg="modSp new mod">
        <pc:chgData name="Antony Langdon" userId="9183c6ed218fa33c" providerId="LiveId" clId="{269D186D-06E7-432F-98DB-40781EEA2854}" dt="2023-10-22T06:38:23.819" v="3585" actId="20577"/>
        <pc:sldMkLst>
          <pc:docMk/>
          <pc:sldMk cId="1121378472" sldId="261"/>
        </pc:sldMkLst>
        <pc:spChg chg="mod">
          <ac:chgData name="Antony Langdon" userId="9183c6ed218fa33c" providerId="LiveId" clId="{269D186D-06E7-432F-98DB-40781EEA2854}" dt="2023-10-22T06:19:54.642" v="2223" actId="20577"/>
          <ac:spMkLst>
            <pc:docMk/>
            <pc:sldMk cId="1121378472" sldId="261"/>
            <ac:spMk id="2" creationId="{C267616A-0136-66AD-E1A1-ED1F0812D1BA}"/>
          </ac:spMkLst>
        </pc:spChg>
        <pc:spChg chg="mod">
          <ac:chgData name="Antony Langdon" userId="9183c6ed218fa33c" providerId="LiveId" clId="{269D186D-06E7-432F-98DB-40781EEA2854}" dt="2023-10-22T06:38:23.819" v="3585" actId="20577"/>
          <ac:spMkLst>
            <pc:docMk/>
            <pc:sldMk cId="1121378472" sldId="261"/>
            <ac:spMk id="3" creationId="{34A38238-EC15-BDB2-90DA-A972F0AAEFB1}"/>
          </ac:spMkLst>
        </pc:spChg>
      </pc:sldChg>
      <pc:sldChg chg="modSp new mod">
        <pc:chgData name="Antony Langdon" userId="9183c6ed218fa33c" providerId="LiveId" clId="{269D186D-06E7-432F-98DB-40781EEA2854}" dt="2023-10-22T06:37:37.716" v="3568" actId="20577"/>
        <pc:sldMkLst>
          <pc:docMk/>
          <pc:sldMk cId="73920905" sldId="262"/>
        </pc:sldMkLst>
        <pc:spChg chg="mod">
          <ac:chgData name="Antony Langdon" userId="9183c6ed218fa33c" providerId="LiveId" clId="{269D186D-06E7-432F-98DB-40781EEA2854}" dt="2023-10-22T06:26:56.016" v="2767" actId="20577"/>
          <ac:spMkLst>
            <pc:docMk/>
            <pc:sldMk cId="73920905" sldId="262"/>
            <ac:spMk id="2" creationId="{23B23E87-A592-A411-2CBD-DCDDC1C0C2F0}"/>
          </ac:spMkLst>
        </pc:spChg>
        <pc:spChg chg="mod">
          <ac:chgData name="Antony Langdon" userId="9183c6ed218fa33c" providerId="LiveId" clId="{269D186D-06E7-432F-98DB-40781EEA2854}" dt="2023-10-22T06:37:37.716" v="3568" actId="20577"/>
          <ac:spMkLst>
            <pc:docMk/>
            <pc:sldMk cId="73920905" sldId="262"/>
            <ac:spMk id="3" creationId="{521D177B-4C66-F75A-13FE-CA004F99CD76}"/>
          </ac:spMkLst>
        </pc:spChg>
      </pc:sldChg>
      <pc:sldChg chg="modSp new mod">
        <pc:chgData name="Antony Langdon" userId="9183c6ed218fa33c" providerId="LiveId" clId="{269D186D-06E7-432F-98DB-40781EEA2854}" dt="2023-10-22T06:46:57.281" v="4071" actId="20577"/>
        <pc:sldMkLst>
          <pc:docMk/>
          <pc:sldMk cId="169048968" sldId="263"/>
        </pc:sldMkLst>
        <pc:spChg chg="mod">
          <ac:chgData name="Antony Langdon" userId="9183c6ed218fa33c" providerId="LiveId" clId="{269D186D-06E7-432F-98DB-40781EEA2854}" dt="2023-10-22T06:38:50.588" v="3589" actId="20577"/>
          <ac:spMkLst>
            <pc:docMk/>
            <pc:sldMk cId="169048968" sldId="263"/>
            <ac:spMk id="2" creationId="{8D686B98-4239-F529-5BE5-AB318E3C7899}"/>
          </ac:spMkLst>
        </pc:spChg>
        <pc:spChg chg="mod">
          <ac:chgData name="Antony Langdon" userId="9183c6ed218fa33c" providerId="LiveId" clId="{269D186D-06E7-432F-98DB-40781EEA2854}" dt="2023-10-22T06:46:57.281" v="4071" actId="20577"/>
          <ac:spMkLst>
            <pc:docMk/>
            <pc:sldMk cId="169048968" sldId="263"/>
            <ac:spMk id="3" creationId="{5224E517-5540-70B7-813E-8C546AE4B0DC}"/>
          </ac:spMkLst>
        </pc:spChg>
      </pc:sldChg>
      <pc:sldChg chg="modSp new mod">
        <pc:chgData name="Antony Langdon" userId="9183c6ed218fa33c" providerId="LiveId" clId="{269D186D-06E7-432F-98DB-40781EEA2854}" dt="2023-10-22T06:55:32.846" v="4803" actId="20577"/>
        <pc:sldMkLst>
          <pc:docMk/>
          <pc:sldMk cId="552561910" sldId="264"/>
        </pc:sldMkLst>
        <pc:spChg chg="mod">
          <ac:chgData name="Antony Langdon" userId="9183c6ed218fa33c" providerId="LiveId" clId="{269D186D-06E7-432F-98DB-40781EEA2854}" dt="2023-10-22T06:47:24.572" v="4104" actId="5793"/>
          <ac:spMkLst>
            <pc:docMk/>
            <pc:sldMk cId="552561910" sldId="264"/>
            <ac:spMk id="2" creationId="{ABECE918-20DC-F943-7BCC-8577FC9EDA3C}"/>
          </ac:spMkLst>
        </pc:spChg>
        <pc:spChg chg="mod">
          <ac:chgData name="Antony Langdon" userId="9183c6ed218fa33c" providerId="LiveId" clId="{269D186D-06E7-432F-98DB-40781EEA2854}" dt="2023-10-22T06:55:32.846" v="4803" actId="20577"/>
          <ac:spMkLst>
            <pc:docMk/>
            <pc:sldMk cId="552561910" sldId="264"/>
            <ac:spMk id="3" creationId="{43E6BC83-493B-982F-8CA2-2FF7980DAC84}"/>
          </ac:spMkLst>
        </pc:spChg>
      </pc:sldChg>
      <pc:sldChg chg="modSp new mod">
        <pc:chgData name="Antony Langdon" userId="9183c6ed218fa33c" providerId="LiveId" clId="{269D186D-06E7-432F-98DB-40781EEA2854}" dt="2023-10-22T08:20:29.580" v="5858" actId="20577"/>
        <pc:sldMkLst>
          <pc:docMk/>
          <pc:sldMk cId="2885463033" sldId="265"/>
        </pc:sldMkLst>
        <pc:spChg chg="mod">
          <ac:chgData name="Antony Langdon" userId="9183c6ed218fa33c" providerId="LiveId" clId="{269D186D-06E7-432F-98DB-40781EEA2854}" dt="2023-10-22T08:20:29.580" v="5858" actId="20577"/>
          <ac:spMkLst>
            <pc:docMk/>
            <pc:sldMk cId="2885463033" sldId="265"/>
            <ac:spMk id="2" creationId="{EA1794EF-C1ED-7928-AC6D-EBAA99E65344}"/>
          </ac:spMkLst>
        </pc:spChg>
        <pc:spChg chg="mod">
          <ac:chgData name="Antony Langdon" userId="9183c6ed218fa33c" providerId="LiveId" clId="{269D186D-06E7-432F-98DB-40781EEA2854}" dt="2023-10-22T08:06:56.149" v="5844" actId="20577"/>
          <ac:spMkLst>
            <pc:docMk/>
            <pc:sldMk cId="2885463033" sldId="265"/>
            <ac:spMk id="3" creationId="{21B00D4E-9544-A59A-6AB6-699D26246D4F}"/>
          </ac:spMkLst>
        </pc:spChg>
      </pc:sldChg>
      <pc:sldChg chg="modSp new mod">
        <pc:chgData name="Antony Langdon" userId="9183c6ed218fa33c" providerId="LiveId" clId="{269D186D-06E7-432F-98DB-40781EEA2854}" dt="2023-10-22T08:32:36.448" v="6103" actId="27636"/>
        <pc:sldMkLst>
          <pc:docMk/>
          <pc:sldMk cId="1025534665" sldId="266"/>
        </pc:sldMkLst>
        <pc:spChg chg="mod">
          <ac:chgData name="Antony Langdon" userId="9183c6ed218fa33c" providerId="LiveId" clId="{269D186D-06E7-432F-98DB-40781EEA2854}" dt="2023-10-22T08:26:31.965" v="5992" actId="20577"/>
          <ac:spMkLst>
            <pc:docMk/>
            <pc:sldMk cId="1025534665" sldId="266"/>
            <ac:spMk id="2" creationId="{F9E6DEF7-B573-8A9D-CFC3-5AAB526DB611}"/>
          </ac:spMkLst>
        </pc:spChg>
        <pc:spChg chg="mod">
          <ac:chgData name="Antony Langdon" userId="9183c6ed218fa33c" providerId="LiveId" clId="{269D186D-06E7-432F-98DB-40781EEA2854}" dt="2023-10-22T08:32:36.448" v="6103" actId="27636"/>
          <ac:spMkLst>
            <pc:docMk/>
            <pc:sldMk cId="1025534665" sldId="266"/>
            <ac:spMk id="3" creationId="{0A2654D1-2181-8CDE-FD60-3FBDD0236AE2}"/>
          </ac:spMkLst>
        </pc:spChg>
      </pc:sldChg>
      <pc:sldChg chg="modSp new del mod">
        <pc:chgData name="Antony Langdon" userId="9183c6ed218fa33c" providerId="LiveId" clId="{269D186D-06E7-432F-98DB-40781EEA2854}" dt="2023-10-22T08:26:19.498" v="5981" actId="2696"/>
        <pc:sldMkLst>
          <pc:docMk/>
          <pc:sldMk cId="1043565709" sldId="266"/>
        </pc:sldMkLst>
        <pc:spChg chg="mod">
          <ac:chgData name="Antony Langdon" userId="9183c6ed218fa33c" providerId="LiveId" clId="{269D186D-06E7-432F-98DB-40781EEA2854}" dt="2023-10-22T08:21:27.765" v="5873" actId="20577"/>
          <ac:spMkLst>
            <pc:docMk/>
            <pc:sldMk cId="1043565709" sldId="266"/>
            <ac:spMk id="2" creationId="{064DD5F8-C987-3C9F-A452-7DCFDE2F198C}"/>
          </ac:spMkLst>
        </pc:spChg>
      </pc:sldChg>
      <pc:sldChg chg="new del">
        <pc:chgData name="Antony Langdon" userId="9183c6ed218fa33c" providerId="LiveId" clId="{269D186D-06E7-432F-98DB-40781EEA2854}" dt="2023-10-22T08:21:18.104" v="5862" actId="680"/>
        <pc:sldMkLst>
          <pc:docMk/>
          <pc:sldMk cId="1818899839" sldId="266"/>
        </pc:sldMkLst>
      </pc:sldChg>
      <pc:sldChg chg="new del">
        <pc:chgData name="Antony Langdon" userId="9183c6ed218fa33c" providerId="LiveId" clId="{269D186D-06E7-432F-98DB-40781EEA2854}" dt="2023-10-22T08:21:07.357" v="5860" actId="680"/>
        <pc:sldMkLst>
          <pc:docMk/>
          <pc:sldMk cId="2439715433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9C21-717E-4636-BAFD-9CFD9592586B}" type="datetimeFigureOut">
              <a:rPr lang="en-AU" smtClean="0"/>
              <a:t>22/10/2023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6091-096B-4D0B-B3CC-4333F2DD48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0958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9C21-717E-4636-BAFD-9CFD9592586B}" type="datetimeFigureOut">
              <a:rPr lang="en-AU" smtClean="0"/>
              <a:t>22/10/2023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6091-096B-4D0B-B3CC-4333F2DD48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3166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9C21-717E-4636-BAFD-9CFD9592586B}" type="datetimeFigureOut">
              <a:rPr lang="en-AU" smtClean="0"/>
              <a:t>22/10/2023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6091-096B-4D0B-B3CC-4333F2DD48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07268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9C21-717E-4636-BAFD-9CFD9592586B}" type="datetimeFigureOut">
              <a:rPr lang="en-AU" smtClean="0"/>
              <a:t>22/10/2023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6091-096B-4D0B-B3CC-4333F2DD48E4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4104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9C21-717E-4636-BAFD-9CFD9592586B}" type="datetimeFigureOut">
              <a:rPr lang="en-AU" smtClean="0"/>
              <a:t>22/10/2023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6091-096B-4D0B-B3CC-4333F2DD48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308735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9C21-717E-4636-BAFD-9CFD9592586B}" type="datetimeFigureOut">
              <a:rPr lang="en-AU" smtClean="0"/>
              <a:t>22/10/2023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6091-096B-4D0B-B3CC-4333F2DD48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6664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9C21-717E-4636-BAFD-9CFD9592586B}" type="datetimeFigureOut">
              <a:rPr lang="en-AU" smtClean="0"/>
              <a:t>22/10/2023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6091-096B-4D0B-B3CC-4333F2DD48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8578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9C21-717E-4636-BAFD-9CFD9592586B}" type="datetimeFigureOut">
              <a:rPr lang="en-AU" smtClean="0"/>
              <a:t>22/10/2023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6091-096B-4D0B-B3CC-4333F2DD48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25669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9C21-717E-4636-BAFD-9CFD9592586B}" type="datetimeFigureOut">
              <a:rPr lang="en-AU" smtClean="0"/>
              <a:t>22/10/2023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6091-096B-4D0B-B3CC-4333F2DD48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6130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9C21-717E-4636-BAFD-9CFD9592586B}" type="datetimeFigureOut">
              <a:rPr lang="en-AU" smtClean="0"/>
              <a:t>22/10/2023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6091-096B-4D0B-B3CC-4333F2DD48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9270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9C21-717E-4636-BAFD-9CFD9592586B}" type="datetimeFigureOut">
              <a:rPr lang="en-AU" smtClean="0"/>
              <a:t>22/10/2023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6091-096B-4D0B-B3CC-4333F2DD48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91029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9C21-717E-4636-BAFD-9CFD9592586B}" type="datetimeFigureOut">
              <a:rPr lang="en-AU" smtClean="0"/>
              <a:t>22/10/2023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6091-096B-4D0B-B3CC-4333F2DD48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8842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9C21-717E-4636-BAFD-9CFD9592586B}" type="datetimeFigureOut">
              <a:rPr lang="en-AU" smtClean="0"/>
              <a:t>22/10/2023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6091-096B-4D0B-B3CC-4333F2DD48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8923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9C21-717E-4636-BAFD-9CFD9592586B}" type="datetimeFigureOut">
              <a:rPr lang="en-AU" smtClean="0"/>
              <a:t>22/10/2023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6091-096B-4D0B-B3CC-4333F2DD48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8380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9C21-717E-4636-BAFD-9CFD9592586B}" type="datetimeFigureOut">
              <a:rPr lang="en-AU" smtClean="0"/>
              <a:t>22/10/2023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6091-096B-4D0B-B3CC-4333F2DD48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5478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9C21-717E-4636-BAFD-9CFD9592586B}" type="datetimeFigureOut">
              <a:rPr lang="en-AU" smtClean="0"/>
              <a:t>22/10/2023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6091-096B-4D0B-B3CC-4333F2DD48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5907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59C21-717E-4636-BAFD-9CFD9592586B}" type="datetimeFigureOut">
              <a:rPr lang="en-AU" smtClean="0"/>
              <a:t>22/10/2023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06091-096B-4D0B-B3CC-4333F2DD48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0794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59C21-717E-4636-BAFD-9CFD9592586B}" type="datetimeFigureOut">
              <a:rPr lang="en-AU" smtClean="0"/>
              <a:t>22/10/2023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06091-096B-4D0B-B3CC-4333F2DD48E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78198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vkmultimodenetwork.weebly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vkmultimodenetwork.weebly.com/" TargetMode="External"/><Relationship Id="rId3" Type="http://schemas.openxmlformats.org/officeDocument/2006/relationships/hyperlink" Target="https://www.echolink.org/" TargetMode="External"/><Relationship Id="rId7" Type="http://schemas.openxmlformats.org/officeDocument/2006/relationships/hyperlink" Target="https://m17project.org/" TargetMode="External"/><Relationship Id="rId2" Type="http://schemas.openxmlformats.org/officeDocument/2006/relationships/hyperlink" Target="https://www.irlp.ne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reestar.network/" TargetMode="External"/><Relationship Id="rId5" Type="http://schemas.openxmlformats.org/officeDocument/2006/relationships/hyperlink" Target="https://www.freedmr.uk/" TargetMode="External"/><Relationship Id="rId4" Type="http://schemas.openxmlformats.org/officeDocument/2006/relationships/hyperlink" Target="https://www.allstarlink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4F54E-954F-1DD7-FCEE-87EF069E0F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Amateur Radio over IP and Digital Voice Modes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C23FBC-D1DE-DA82-B51C-8B4E60D9F3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AU" dirty="0"/>
              <a:t>A rundown of Voice/Radio over IP, VHF/UHF Digital Voice modes and Solving the Tower of Babel</a:t>
            </a:r>
          </a:p>
          <a:p>
            <a:endParaRPr lang="en-AU" dirty="0"/>
          </a:p>
          <a:p>
            <a:r>
              <a:rPr lang="en-AU" dirty="0"/>
              <a:t>Tony Langdon VK3JED</a:t>
            </a:r>
          </a:p>
        </p:txBody>
      </p:sp>
    </p:spTree>
    <p:extLst>
      <p:ext uri="{BB962C8B-B14F-4D97-AF65-F5344CB8AC3E}">
        <p14:creationId xmlns:p14="http://schemas.microsoft.com/office/powerpoint/2010/main" val="951703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794EF-C1ED-7928-AC6D-EBAA99E65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VK Multimode Network – Structure and  Capabilities.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00D4E-9544-A59A-6AB6-699D26246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Main transcoder and </a:t>
            </a:r>
            <a:r>
              <a:rPr lang="en-AU" dirty="0" err="1"/>
              <a:t>AllStar</a:t>
            </a:r>
            <a:r>
              <a:rPr lang="en-AU" dirty="0"/>
              <a:t>/DV reflector hub was rebuilt on a new server using Docker for most components.  This allowed the two servers to be consolidated into one and the design is more modular.  Adding new networks is a fairly straightforward process of combining individual components (which run in Docker containers) to build the new network.</a:t>
            </a:r>
          </a:p>
          <a:p>
            <a:r>
              <a:rPr lang="en-AU" dirty="0"/>
              <a:t>Currently supports 8 independent networks of varying configurations and mode capabilities.  Each network is individually configured to meet its needs.  Links to IRLP network use USRP instead of RTP for reliability.</a:t>
            </a:r>
          </a:p>
          <a:p>
            <a:r>
              <a:rPr lang="en-AU" dirty="0"/>
              <a:t>System information can be found at </a:t>
            </a:r>
            <a:r>
              <a:rPr lang="en-AU" dirty="0">
                <a:hlinkClick r:id="rId2"/>
              </a:rPr>
              <a:t>https://vkmultimodenetwork.weebly.com</a:t>
            </a:r>
            <a:r>
              <a:rPr lang="en-AU" dirty="0"/>
              <a:t> 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85463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6DEF7-B573-8A9D-CFC3-5AAB526DB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654D1-2181-8CDE-FD60-3FBDD0236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096064"/>
            <a:ext cx="10353762" cy="4294904"/>
          </a:xfrm>
        </p:spPr>
        <p:txBody>
          <a:bodyPr>
            <a:normAutofit/>
          </a:bodyPr>
          <a:lstStyle/>
          <a:p>
            <a:r>
              <a:rPr lang="en-AU" dirty="0"/>
              <a:t>Links</a:t>
            </a:r>
          </a:p>
          <a:p>
            <a:r>
              <a:rPr lang="en-AU" dirty="0"/>
              <a:t>IRLP </a:t>
            </a:r>
            <a:r>
              <a:rPr lang="en-AU" dirty="0">
                <a:hlinkClick r:id="rId2"/>
              </a:rPr>
              <a:t>https://www.irlp.net/</a:t>
            </a:r>
            <a:r>
              <a:rPr lang="en-AU" dirty="0"/>
              <a:t> </a:t>
            </a:r>
          </a:p>
          <a:p>
            <a:r>
              <a:rPr lang="en-AU" dirty="0" err="1"/>
              <a:t>EchoLink</a:t>
            </a:r>
            <a:r>
              <a:rPr lang="en-AU" dirty="0"/>
              <a:t> </a:t>
            </a:r>
            <a:r>
              <a:rPr lang="en-AU" dirty="0">
                <a:hlinkClick r:id="rId3"/>
              </a:rPr>
              <a:t>https://www.echolink.org/</a:t>
            </a:r>
            <a:endParaRPr lang="en-AU" dirty="0"/>
          </a:p>
          <a:p>
            <a:r>
              <a:rPr lang="en-AU" dirty="0" err="1"/>
              <a:t>AllStar</a:t>
            </a:r>
            <a:r>
              <a:rPr lang="en-AU" dirty="0"/>
              <a:t> </a:t>
            </a:r>
            <a:r>
              <a:rPr lang="en-AU" dirty="0">
                <a:hlinkClick r:id="rId4"/>
              </a:rPr>
              <a:t>https://www.allstarlink.org/</a:t>
            </a:r>
            <a:endParaRPr lang="en-AU" dirty="0"/>
          </a:p>
          <a:p>
            <a:r>
              <a:rPr lang="en-AU" dirty="0" err="1"/>
              <a:t>FreeDMR</a:t>
            </a:r>
            <a:r>
              <a:rPr lang="en-AU" dirty="0"/>
              <a:t>  </a:t>
            </a:r>
            <a:r>
              <a:rPr lang="en-AU" dirty="0">
                <a:hlinkClick r:id="rId5"/>
              </a:rPr>
              <a:t>https://www.freedmr.uk/</a:t>
            </a:r>
            <a:endParaRPr lang="en-AU" dirty="0"/>
          </a:p>
          <a:p>
            <a:r>
              <a:rPr lang="en-AU" dirty="0" err="1"/>
              <a:t>FreeSTAR</a:t>
            </a:r>
            <a:r>
              <a:rPr lang="en-AU" dirty="0"/>
              <a:t>  </a:t>
            </a:r>
            <a:r>
              <a:rPr lang="en-AU" dirty="0">
                <a:hlinkClick r:id="rId6"/>
              </a:rPr>
              <a:t>https://freestar.network/</a:t>
            </a:r>
            <a:r>
              <a:rPr lang="en-AU" dirty="0"/>
              <a:t> </a:t>
            </a:r>
          </a:p>
          <a:p>
            <a:r>
              <a:rPr lang="en-AU" dirty="0"/>
              <a:t>M17 Project  </a:t>
            </a:r>
            <a:r>
              <a:rPr lang="en-AU" dirty="0">
                <a:hlinkClick r:id="rId7"/>
              </a:rPr>
              <a:t>https://m17project.org/</a:t>
            </a:r>
            <a:r>
              <a:rPr lang="en-AU" dirty="0"/>
              <a:t> </a:t>
            </a:r>
          </a:p>
          <a:p>
            <a:r>
              <a:rPr lang="en-AU" dirty="0"/>
              <a:t>VK Multimode Network  </a:t>
            </a:r>
            <a:r>
              <a:rPr lang="en-AU" dirty="0">
                <a:hlinkClick r:id="rId8"/>
              </a:rPr>
              <a:t>https://vkmultimodenetwork.weebly.com/</a:t>
            </a:r>
            <a:r>
              <a:rPr lang="en-A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25534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80707-D68A-3914-2B76-5992F8AC3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AF26E-8CE0-A9DA-6B8F-3E2C5CCDA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50142"/>
            <a:ext cx="10353762" cy="4798142"/>
          </a:xfrm>
        </p:spPr>
        <p:txBody>
          <a:bodyPr>
            <a:normAutofit fontScale="62500" lnSpcReduction="20000"/>
          </a:bodyPr>
          <a:lstStyle/>
          <a:p>
            <a:r>
              <a:rPr lang="en-AU" dirty="0"/>
              <a:t>Early VoIP/</a:t>
            </a:r>
            <a:r>
              <a:rPr lang="en-AU" dirty="0" err="1"/>
              <a:t>RoIP</a:t>
            </a:r>
            <a:r>
              <a:rPr lang="en-AU" dirty="0"/>
              <a:t> Experiments (1995-2001) – </a:t>
            </a:r>
            <a:r>
              <a:rPr lang="en-AU" dirty="0" err="1"/>
              <a:t>Iphone</a:t>
            </a:r>
            <a:r>
              <a:rPr lang="en-AU" dirty="0"/>
              <a:t>, Speak Freely.</a:t>
            </a:r>
          </a:p>
          <a:p>
            <a:r>
              <a:rPr lang="en-AU" dirty="0"/>
              <a:t>Analogue </a:t>
            </a:r>
            <a:r>
              <a:rPr lang="en-AU" dirty="0" err="1"/>
              <a:t>RoIP</a:t>
            </a:r>
            <a:endParaRPr lang="en-AU" dirty="0"/>
          </a:p>
          <a:p>
            <a:pPr lvl="1"/>
            <a:r>
              <a:rPr lang="en-AU" dirty="0"/>
              <a:t>IRLP</a:t>
            </a:r>
          </a:p>
          <a:p>
            <a:pPr lvl="1"/>
            <a:r>
              <a:rPr lang="en-AU" dirty="0" err="1"/>
              <a:t>EchoLink</a:t>
            </a:r>
            <a:endParaRPr lang="en-AU" dirty="0"/>
          </a:p>
          <a:p>
            <a:pPr lvl="1"/>
            <a:r>
              <a:rPr lang="en-AU" dirty="0" err="1"/>
              <a:t>AllStar</a:t>
            </a:r>
            <a:endParaRPr lang="en-AU" dirty="0"/>
          </a:p>
          <a:p>
            <a:r>
              <a:rPr lang="en-AU" dirty="0"/>
              <a:t>VHF/UHF Digital Voice (involved from dates given).</a:t>
            </a:r>
          </a:p>
          <a:p>
            <a:pPr lvl="1"/>
            <a:r>
              <a:rPr lang="en-AU" dirty="0"/>
              <a:t>D-STAR (2007 - ).</a:t>
            </a:r>
          </a:p>
          <a:p>
            <a:pPr lvl="1"/>
            <a:r>
              <a:rPr lang="en-AU" dirty="0"/>
              <a:t>DMR (2014 - ).</a:t>
            </a:r>
          </a:p>
          <a:p>
            <a:pPr lvl="1"/>
            <a:r>
              <a:rPr lang="en-AU" dirty="0"/>
              <a:t>System Fusion (2020 - ).</a:t>
            </a:r>
          </a:p>
          <a:p>
            <a:pPr lvl="1"/>
            <a:r>
              <a:rPr lang="en-AU" dirty="0"/>
              <a:t>M17 (2021 - ) First fully open VHF/UHF DV.</a:t>
            </a:r>
          </a:p>
          <a:p>
            <a:pPr lvl="1"/>
            <a:r>
              <a:rPr lang="en-AU" dirty="0"/>
              <a:t>Hotspots/Gateways.</a:t>
            </a:r>
          </a:p>
          <a:p>
            <a:r>
              <a:rPr lang="en-AU" dirty="0"/>
              <a:t>DMR</a:t>
            </a:r>
          </a:p>
          <a:p>
            <a:r>
              <a:rPr lang="en-AU" dirty="0"/>
              <a:t>M17</a:t>
            </a:r>
          </a:p>
          <a:p>
            <a:r>
              <a:rPr lang="en-AU" dirty="0"/>
              <a:t>VK Multimode Network.</a:t>
            </a:r>
          </a:p>
          <a:p>
            <a:pPr lvl="1"/>
            <a:r>
              <a:rPr lang="en-AU" dirty="0"/>
              <a:t>Origins and Experiments.</a:t>
            </a:r>
          </a:p>
          <a:p>
            <a:pPr lvl="1"/>
            <a:r>
              <a:rPr lang="en-AU" dirty="0"/>
              <a:t>Current Structure and Capabilities.</a:t>
            </a:r>
          </a:p>
          <a:p>
            <a:r>
              <a:rPr lang="en-AU" dirty="0"/>
              <a:t>Questions.</a:t>
            </a:r>
          </a:p>
        </p:txBody>
      </p:sp>
    </p:spTree>
    <p:extLst>
      <p:ext uri="{BB962C8B-B14F-4D97-AF65-F5344CB8AC3E}">
        <p14:creationId xmlns:p14="http://schemas.microsoft.com/office/powerpoint/2010/main" val="3367901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DD7BC-871F-FDA9-65E9-EA0425914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Early VoIP/</a:t>
            </a:r>
            <a:r>
              <a:rPr lang="en-AU" dirty="0" err="1"/>
              <a:t>RoIP</a:t>
            </a:r>
            <a:r>
              <a:rPr lang="en-AU" dirty="0"/>
              <a:t> Experiments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2CA84-603F-4F11-A7D0-8CB50C94E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096063"/>
            <a:ext cx="10353762" cy="3950775"/>
          </a:xfrm>
        </p:spPr>
        <p:txBody>
          <a:bodyPr>
            <a:normAutofit fontScale="92500" lnSpcReduction="20000"/>
          </a:bodyPr>
          <a:lstStyle/>
          <a:p>
            <a:r>
              <a:rPr lang="en-AU" dirty="0"/>
              <a:t>1995 – 2001 Internet Phone (</a:t>
            </a:r>
            <a:r>
              <a:rPr lang="en-AU" dirty="0" err="1"/>
              <a:t>Iphone</a:t>
            </a:r>
            <a:r>
              <a:rPr lang="en-AU" dirty="0"/>
              <a:t>) </a:t>
            </a:r>
          </a:p>
          <a:p>
            <a:pPr lvl="1"/>
            <a:r>
              <a:rPr lang="en-AU" dirty="0"/>
              <a:t>Early closed source Windows VoIP software.  Came into use on Amateur Radio from the mid 1990s.</a:t>
            </a:r>
          </a:p>
          <a:p>
            <a:pPr lvl="1"/>
            <a:r>
              <a:rPr lang="en-AU" dirty="0"/>
              <a:t>Repeaters linked from mid 1990s, companion app sometimes used as directory and to limit access to licenced Amateurs.</a:t>
            </a:r>
          </a:p>
          <a:p>
            <a:pPr lvl="1"/>
            <a:r>
              <a:rPr lang="en-AU" dirty="0"/>
              <a:t>Australia Day 2001 – Experimental national hookup of repeaters around Australia.  I ran a link in Melbourne.</a:t>
            </a:r>
          </a:p>
          <a:p>
            <a:r>
              <a:rPr lang="en-AU" dirty="0"/>
              <a:t>1995 – onwards  Speak Freely</a:t>
            </a:r>
          </a:p>
          <a:p>
            <a:pPr lvl="1"/>
            <a:r>
              <a:rPr lang="en-AU" dirty="0"/>
              <a:t>Flexible open source VoIP software for Windows and Linux, originally </a:t>
            </a:r>
            <a:r>
              <a:rPr lang="en-AU" dirty="0" err="1"/>
              <a:t>repeased</a:t>
            </a:r>
            <a:r>
              <a:rPr lang="en-AU" dirty="0"/>
              <a:t> in the public domain.</a:t>
            </a:r>
          </a:p>
          <a:p>
            <a:pPr lvl="1"/>
            <a:r>
              <a:rPr lang="en-AU" dirty="0"/>
              <a:t>Became the basis for IRLP in 1997, when Dave Cameron VE7LTD was looking to improve on the </a:t>
            </a:r>
            <a:r>
              <a:rPr lang="en-AU" dirty="0" err="1"/>
              <a:t>Iphone</a:t>
            </a:r>
            <a:r>
              <a:rPr lang="en-AU" dirty="0"/>
              <a:t> experiments.</a:t>
            </a:r>
          </a:p>
        </p:txBody>
      </p:sp>
    </p:spTree>
    <p:extLst>
      <p:ext uri="{BB962C8B-B14F-4D97-AF65-F5344CB8AC3E}">
        <p14:creationId xmlns:p14="http://schemas.microsoft.com/office/powerpoint/2010/main" val="1299914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7DCA0-14DA-49C4-85E8-333686DF0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Analogue </a:t>
            </a:r>
            <a:r>
              <a:rPr lang="en-AU" dirty="0" err="1"/>
              <a:t>RoIP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F735E-2D86-F056-9AA2-8A70C7980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096064"/>
            <a:ext cx="10353762" cy="4363730"/>
          </a:xfrm>
        </p:spPr>
        <p:txBody>
          <a:bodyPr>
            <a:normAutofit/>
          </a:bodyPr>
          <a:lstStyle/>
          <a:p>
            <a:r>
              <a:rPr lang="en-AU" dirty="0"/>
              <a:t>Internet Radio Linking Project (1997 - ).</a:t>
            </a:r>
          </a:p>
          <a:p>
            <a:pPr lvl="1"/>
            <a:r>
              <a:rPr lang="en-AU" dirty="0"/>
              <a:t>First Amateur specific </a:t>
            </a:r>
            <a:r>
              <a:rPr lang="en-AU" dirty="0" err="1"/>
              <a:t>RoIP</a:t>
            </a:r>
            <a:r>
              <a:rPr lang="en-AU" dirty="0"/>
              <a:t> system, based on a modified version of Speak Freely.</a:t>
            </a:r>
          </a:p>
          <a:p>
            <a:pPr lvl="1"/>
            <a:r>
              <a:rPr lang="en-AU" dirty="0"/>
              <a:t>Built on Linux for stability.</a:t>
            </a:r>
          </a:p>
          <a:p>
            <a:pPr lvl="1"/>
            <a:r>
              <a:rPr lang="en-AU" dirty="0"/>
              <a:t>Access only via Radio gateways (simplex or repeater).</a:t>
            </a:r>
          </a:p>
          <a:p>
            <a:r>
              <a:rPr lang="en-AU" dirty="0" err="1"/>
              <a:t>EchoLink</a:t>
            </a:r>
            <a:r>
              <a:rPr lang="en-AU" dirty="0"/>
              <a:t> (2002 - ).</a:t>
            </a:r>
          </a:p>
          <a:p>
            <a:pPr lvl="1"/>
            <a:r>
              <a:rPr lang="en-AU" dirty="0"/>
              <a:t>Windows based </a:t>
            </a:r>
            <a:r>
              <a:rPr lang="en-AU" dirty="0" err="1"/>
              <a:t>RoIP</a:t>
            </a:r>
            <a:r>
              <a:rPr lang="en-AU" dirty="0"/>
              <a:t> system, allows RF or direct access via PC/Smartphone.</a:t>
            </a:r>
          </a:p>
          <a:p>
            <a:pPr lvl="1"/>
            <a:r>
              <a:rPr lang="en-AU" dirty="0"/>
              <a:t>Originally an improved client for </a:t>
            </a:r>
            <a:r>
              <a:rPr lang="en-AU" dirty="0" err="1"/>
              <a:t>iLink</a:t>
            </a:r>
            <a:r>
              <a:rPr lang="en-AU" dirty="0"/>
              <a:t>, but quickly became its own network.</a:t>
            </a:r>
          </a:p>
          <a:p>
            <a:pPr lvl="1"/>
            <a:r>
              <a:rPr lang="en-AU" dirty="0"/>
              <a:t>Software for Linux and other platforms available.</a:t>
            </a:r>
          </a:p>
          <a:p>
            <a:r>
              <a:rPr lang="en-AU" dirty="0" err="1"/>
              <a:t>AllStar</a:t>
            </a:r>
            <a:r>
              <a:rPr lang="en-AU" dirty="0"/>
              <a:t> (early 2000s - )</a:t>
            </a:r>
          </a:p>
          <a:p>
            <a:pPr lvl="1"/>
            <a:r>
              <a:rPr lang="en-AU" dirty="0"/>
              <a:t>Built around an early version of Asterisk open source PBX on Linux.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18004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373B6-0D44-8F99-26B6-9E1AA685D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VHF/UHF Digital Voice – Personal history.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62C22-053C-3FC8-A620-F0B2B1A78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096063"/>
            <a:ext cx="10353762" cy="4363731"/>
          </a:xfrm>
        </p:spPr>
        <p:txBody>
          <a:bodyPr/>
          <a:lstStyle/>
          <a:p>
            <a:r>
              <a:rPr lang="en-AU" dirty="0"/>
              <a:t>Dates given are roughly my first involvement.</a:t>
            </a:r>
          </a:p>
          <a:p>
            <a:r>
              <a:rPr lang="en-AU" dirty="0"/>
              <a:t>D-STAR (2007 - ).</a:t>
            </a:r>
          </a:p>
          <a:p>
            <a:r>
              <a:rPr lang="en-AU" dirty="0"/>
              <a:t>DMR (2014 - ).</a:t>
            </a:r>
          </a:p>
          <a:p>
            <a:r>
              <a:rPr lang="en-AU" dirty="0" err="1"/>
              <a:t>Yaesu</a:t>
            </a:r>
            <a:r>
              <a:rPr lang="en-AU" dirty="0"/>
              <a:t> System Fusion (2020 - ).</a:t>
            </a:r>
          </a:p>
          <a:p>
            <a:r>
              <a:rPr lang="en-AU" dirty="0"/>
              <a:t>M17 – Fully Open DV (2021 - ).</a:t>
            </a:r>
          </a:p>
          <a:p>
            <a:r>
              <a:rPr lang="en-AU" dirty="0"/>
              <a:t>Hotspots/Gateways</a:t>
            </a:r>
          </a:p>
          <a:p>
            <a:pPr lvl="1"/>
            <a:r>
              <a:rPr lang="en-AU"/>
              <a:t>DV-RPTR (early 2010s).</a:t>
            </a:r>
            <a:endParaRPr lang="en-AU" dirty="0"/>
          </a:p>
          <a:p>
            <a:pPr lvl="1"/>
            <a:r>
              <a:rPr lang="en-AU" dirty="0" err="1"/>
              <a:t>OpenSpot</a:t>
            </a:r>
            <a:r>
              <a:rPr lang="en-AU" dirty="0"/>
              <a:t> 1 (mid 2010s - ).</a:t>
            </a:r>
          </a:p>
          <a:p>
            <a:pPr lvl="1"/>
            <a:r>
              <a:rPr lang="en-AU" dirty="0"/>
              <a:t>MMDVM/MMDVM Hotspot (2020 - ).</a:t>
            </a:r>
          </a:p>
        </p:txBody>
      </p:sp>
    </p:spTree>
    <p:extLst>
      <p:ext uri="{BB962C8B-B14F-4D97-AF65-F5344CB8AC3E}">
        <p14:creationId xmlns:p14="http://schemas.microsoft.com/office/powerpoint/2010/main" val="3991855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7616A-0136-66AD-E1A1-ED1F0812D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DMR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38238-EC15-BDB2-90DA-A972F0AAE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096063"/>
            <a:ext cx="10353762" cy="449154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AU" dirty="0"/>
              <a:t>DMR is a commercial mode that has been repurposed for Amateur Radio use, and several DMR networks now exist.  Amateur use of DMR is Tier II (conventional TDMA).  </a:t>
            </a:r>
          </a:p>
          <a:p>
            <a:pPr marL="0" indent="0">
              <a:buNone/>
            </a:pPr>
            <a:r>
              <a:rPr lang="en-AU" dirty="0"/>
              <a:t>Common DMR networks include:</a:t>
            </a:r>
          </a:p>
          <a:p>
            <a:r>
              <a:rPr lang="en-AU" dirty="0" err="1"/>
              <a:t>Brandmeister</a:t>
            </a:r>
            <a:r>
              <a:rPr lang="en-AU" dirty="0"/>
              <a:t> (the most popular outside of VK).</a:t>
            </a:r>
          </a:p>
          <a:p>
            <a:r>
              <a:rPr lang="en-AU" dirty="0"/>
              <a:t>VK-DMR/DMR+ (Popular in VK).</a:t>
            </a:r>
          </a:p>
          <a:p>
            <a:r>
              <a:rPr lang="en-AU" dirty="0" err="1"/>
              <a:t>FreeDMR</a:t>
            </a:r>
            <a:r>
              <a:rPr lang="en-AU" dirty="0"/>
              <a:t>.</a:t>
            </a:r>
          </a:p>
          <a:p>
            <a:r>
              <a:rPr lang="en-AU" dirty="0" err="1"/>
              <a:t>FreeSTAR</a:t>
            </a:r>
            <a:r>
              <a:rPr lang="en-AU" dirty="0"/>
              <a:t>.</a:t>
            </a:r>
          </a:p>
          <a:p>
            <a:pPr lvl="1"/>
            <a:r>
              <a:rPr lang="en-AU" dirty="0"/>
              <a:t>IPSC2.</a:t>
            </a:r>
          </a:p>
          <a:p>
            <a:pPr lvl="1"/>
            <a:r>
              <a:rPr lang="en-AU" dirty="0"/>
              <a:t>System-X.</a:t>
            </a:r>
          </a:p>
          <a:p>
            <a:r>
              <a:rPr lang="en-AU" dirty="0"/>
              <a:t>TGIF.</a:t>
            </a:r>
          </a:p>
          <a:p>
            <a:r>
              <a:rPr lang="en-AU" dirty="0"/>
              <a:t>Others.</a:t>
            </a:r>
          </a:p>
          <a:p>
            <a:pPr marL="0" indent="0">
              <a:buNone/>
            </a:pPr>
            <a:r>
              <a:rPr lang="en-AU" dirty="0"/>
              <a:t>Demonstration.</a:t>
            </a:r>
          </a:p>
        </p:txBody>
      </p:sp>
    </p:spTree>
    <p:extLst>
      <p:ext uri="{BB962C8B-B14F-4D97-AF65-F5344CB8AC3E}">
        <p14:creationId xmlns:p14="http://schemas.microsoft.com/office/powerpoint/2010/main" val="1121378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23E87-A592-A411-2CBD-DCDDC1C0C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D177B-4C66-F75A-13FE-CA004F99C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096064"/>
            <a:ext cx="10353762" cy="4152336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M17 is the first mode to be built from the ground up by the wider Amateur Radio community, and is also the first completely open VHF/UHF DV mode.  All software/firmware components as well as hardware implementations are completely open and able to be reproduced by anyone.  M17 features include:</a:t>
            </a:r>
          </a:p>
          <a:p>
            <a:r>
              <a:rPr lang="en-AU" dirty="0"/>
              <a:t>100% open source and open standard, including vocoder (Codec2 3200/1600).</a:t>
            </a:r>
          </a:p>
          <a:p>
            <a:r>
              <a:rPr lang="en-AU" dirty="0"/>
              <a:t>Full rate voice, half rate voice/data and packet (data only modes).</a:t>
            </a:r>
          </a:p>
          <a:p>
            <a:r>
              <a:rPr lang="en-AU" dirty="0"/>
              <a:t>Simplified callsign based addressing (similar to D-STAR, but easier to use).</a:t>
            </a:r>
          </a:p>
          <a:p>
            <a:r>
              <a:rPr lang="en-AU" dirty="0"/>
              <a:t>Optional encryption (useful for EMCOMM where allowed).</a:t>
            </a:r>
          </a:p>
          <a:p>
            <a:r>
              <a:rPr lang="en-AU" dirty="0"/>
              <a:t>Vibrant open source community!</a:t>
            </a:r>
          </a:p>
        </p:txBody>
      </p:sp>
    </p:spTree>
    <p:extLst>
      <p:ext uri="{BB962C8B-B14F-4D97-AF65-F5344CB8AC3E}">
        <p14:creationId xmlns:p14="http://schemas.microsoft.com/office/powerpoint/2010/main" val="73920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86B98-4239-F529-5BE5-AB318E3C7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4E517-5540-70B7-813E-8C546AE4B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543665"/>
            <a:ext cx="10353762" cy="5122605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Implementations for users.</a:t>
            </a:r>
          </a:p>
          <a:p>
            <a:r>
              <a:rPr lang="en-AU" dirty="0"/>
              <a:t>IP Access</a:t>
            </a:r>
          </a:p>
          <a:p>
            <a:pPr lvl="1"/>
            <a:r>
              <a:rPr lang="en-AU" dirty="0" err="1"/>
              <a:t>DroidStar</a:t>
            </a:r>
            <a:r>
              <a:rPr lang="en-AU" dirty="0"/>
              <a:t> (Linux/Windows/Android/iOS).</a:t>
            </a:r>
          </a:p>
          <a:p>
            <a:pPr lvl="1"/>
            <a:r>
              <a:rPr lang="en-AU" dirty="0" err="1"/>
              <a:t>mvoice</a:t>
            </a:r>
            <a:r>
              <a:rPr lang="en-AU" dirty="0"/>
              <a:t> (Linux).</a:t>
            </a:r>
          </a:p>
          <a:p>
            <a:r>
              <a:rPr lang="en-AU" dirty="0"/>
              <a:t>RF Clients</a:t>
            </a:r>
          </a:p>
          <a:p>
            <a:pPr lvl="1"/>
            <a:r>
              <a:rPr lang="en-AU" dirty="0"/>
              <a:t>M17Client (Linux).</a:t>
            </a:r>
          </a:p>
          <a:p>
            <a:pPr lvl="2"/>
            <a:r>
              <a:rPr lang="en-AU" dirty="0"/>
              <a:t>+ MMDVM + Data capable radio(s).</a:t>
            </a:r>
          </a:p>
          <a:p>
            <a:pPr lvl="2"/>
            <a:r>
              <a:rPr lang="en-AU" dirty="0"/>
              <a:t>+ MMDVM Hotspot.</a:t>
            </a:r>
          </a:p>
          <a:p>
            <a:pPr lvl="1"/>
            <a:r>
              <a:rPr lang="en-AU" dirty="0"/>
              <a:t>TNC3/4 + Data capable radio.</a:t>
            </a:r>
          </a:p>
          <a:p>
            <a:pPr lvl="1"/>
            <a:r>
              <a:rPr lang="en-AU" dirty="0"/>
              <a:t>M17tools + Data capable radio.</a:t>
            </a:r>
          </a:p>
          <a:p>
            <a:pPr lvl="1"/>
            <a:r>
              <a:rPr lang="en-AU" dirty="0"/>
              <a:t>Modified MD-380/MD-380UV/RT3/RT3S with </a:t>
            </a:r>
            <a:r>
              <a:rPr lang="en-AU" dirty="0" err="1"/>
              <a:t>OpenRTX</a:t>
            </a:r>
            <a:r>
              <a:rPr lang="en-AU" dirty="0"/>
              <a:t> firmware.</a:t>
            </a:r>
          </a:p>
          <a:p>
            <a:pPr lvl="1"/>
            <a:r>
              <a:rPr lang="en-AU" dirty="0"/>
              <a:t>Module17 + Data capable radio.</a:t>
            </a:r>
          </a:p>
        </p:txBody>
      </p:sp>
    </p:spTree>
    <p:extLst>
      <p:ext uri="{BB962C8B-B14F-4D97-AF65-F5344CB8AC3E}">
        <p14:creationId xmlns:p14="http://schemas.microsoft.com/office/powerpoint/2010/main" val="169048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CE918-20DC-F943-7BCC-8577FC9ED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VK multimode network – origins.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6BC83-493B-982F-8CA2-2FF7980DA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096063"/>
            <a:ext cx="10353762" cy="44128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AU" dirty="0"/>
              <a:t>First stage – IRLP reflector 9550-9559 (2009 - ).</a:t>
            </a:r>
          </a:p>
          <a:p>
            <a:r>
              <a:rPr lang="en-AU" dirty="0"/>
              <a:t>Originally built in 2009 to facilitate development of second generation IRLP/</a:t>
            </a:r>
            <a:r>
              <a:rPr lang="en-AU" dirty="0" err="1"/>
              <a:t>EchoLink</a:t>
            </a:r>
            <a:r>
              <a:rPr lang="en-AU" dirty="0"/>
              <a:t> integration.  </a:t>
            </a:r>
          </a:p>
          <a:p>
            <a:r>
              <a:rPr lang="en-AU" dirty="0"/>
              <a:t>D-STAR Reflector REF023 installed in 2009, still runs on site.</a:t>
            </a:r>
          </a:p>
          <a:p>
            <a:pPr marL="0" indent="0">
              <a:buNone/>
            </a:pPr>
            <a:r>
              <a:rPr lang="en-AU" dirty="0"/>
              <a:t>Second stage – Experimental multimode DV reflector.</a:t>
            </a:r>
          </a:p>
          <a:p>
            <a:r>
              <a:rPr lang="en-AU" dirty="0"/>
              <a:t>Started in 2020 as a COVID-19 lockdown project.</a:t>
            </a:r>
          </a:p>
          <a:p>
            <a:r>
              <a:rPr lang="en-AU" dirty="0"/>
              <a:t>Ran on two virtual servers with transcoders on one server, reflectors and </a:t>
            </a:r>
            <a:r>
              <a:rPr lang="en-AU" dirty="0" err="1"/>
              <a:t>AllStar</a:t>
            </a:r>
            <a:r>
              <a:rPr lang="en-AU" dirty="0"/>
              <a:t> node on the other.</a:t>
            </a:r>
          </a:p>
          <a:p>
            <a:r>
              <a:rPr lang="en-AU" dirty="0"/>
              <a:t>Became the core of the Pride Radio Network in 2021.</a:t>
            </a:r>
          </a:p>
          <a:p>
            <a:r>
              <a:rPr lang="en-AU" dirty="0"/>
              <a:t>Supported a single (Pride Radio) network using </a:t>
            </a:r>
            <a:r>
              <a:rPr lang="en-AU" dirty="0" err="1"/>
              <a:t>EchoLink</a:t>
            </a:r>
            <a:r>
              <a:rPr lang="en-AU" dirty="0"/>
              <a:t>, </a:t>
            </a:r>
            <a:r>
              <a:rPr lang="en-AU" dirty="0" err="1"/>
              <a:t>AllStar</a:t>
            </a:r>
            <a:r>
              <a:rPr lang="en-AU" dirty="0"/>
              <a:t>, YSF, D-STAR, NXDN, P25 and M17, with a link to IRLP 9550.</a:t>
            </a:r>
          </a:p>
        </p:txBody>
      </p:sp>
    </p:spTree>
    <p:extLst>
      <p:ext uri="{BB962C8B-B14F-4D97-AF65-F5344CB8AC3E}">
        <p14:creationId xmlns:p14="http://schemas.microsoft.com/office/powerpoint/2010/main" val="5525619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183</TotalTime>
  <Words>953</Words>
  <Application>Microsoft Office PowerPoint</Application>
  <PresentationFormat>Widescreen</PresentationFormat>
  <Paragraphs>105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Bookman Old Style</vt:lpstr>
      <vt:lpstr>Rockwell</vt:lpstr>
      <vt:lpstr>Damask</vt:lpstr>
      <vt:lpstr>Amateur Radio over IP and Digital Voice Modes</vt:lpstr>
      <vt:lpstr>Contents</vt:lpstr>
      <vt:lpstr>Early VoIP/RoIP Experiments</vt:lpstr>
      <vt:lpstr>Analogue RoIP</vt:lpstr>
      <vt:lpstr>VHF/UHF Digital Voice – Personal history.</vt:lpstr>
      <vt:lpstr>DMR</vt:lpstr>
      <vt:lpstr>M17</vt:lpstr>
      <vt:lpstr>M17</vt:lpstr>
      <vt:lpstr>VK multimode network – origins.</vt:lpstr>
      <vt:lpstr>VK Multimode Network – Structure and  Capabilities.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Amateur Radio over IP and Digital Voice Modes</dc:title>
  <dc:creator>Antony Langdon</dc:creator>
  <cp:lastModifiedBy>Antony Langdon</cp:lastModifiedBy>
  <cp:revision>1</cp:revision>
  <dcterms:created xsi:type="dcterms:W3CDTF">2023-10-22T05:05:53Z</dcterms:created>
  <dcterms:modified xsi:type="dcterms:W3CDTF">2023-10-22T08:32:37Z</dcterms:modified>
</cp:coreProperties>
</file>